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7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BE6"/>
    <a:srgbClr val="005BE6"/>
    <a:srgbClr val="805C9B"/>
    <a:srgbClr val="FF0000"/>
    <a:srgbClr val="075BDB"/>
    <a:srgbClr val="4E318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C8483-3116-4BBC-B77C-EAB1D9345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9A43327-BD95-49F2-9756-F7D30D5C3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5E505A3-3496-4ED0-8832-8202ACBC2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143E3D-91A8-43FC-B6BF-3DA32A10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451081-5838-4C6A-969D-CA4D448F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737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223BC-384B-45C5-A4E6-643549D3E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9FCEC0-EA99-4B14-BE24-47F6959DD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A814D0C-58C8-49F6-AC47-B1FDD4BF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88D861-35AB-451B-BB89-BD7449EC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80BC87-D2E6-475B-9949-BF500F80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559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85C90-CA71-452D-995E-65DADAB6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B1A4E1-1384-4380-A90C-83ABF994E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2B9B37-C5EF-4ED5-822E-B6E0E1603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BCF216-9BD2-4BB2-884F-7A92BA3E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A8071F-CDBC-4AB1-9820-9BDED21D1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9210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76C10-CB69-4243-8F54-6A213C4B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5B63C2-0DB3-41B8-A67C-09382DB31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DE404BF-F2F6-4327-9072-85AF0BAC8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A115841-C362-4ABA-B915-5DA79AD7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CB88B4-3AE3-4952-9FA3-09621F82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76C582-8488-41FA-BD3E-676DCACE3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8879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05F5C-08CC-4FBD-B013-413FF03CF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8A1D93-4D3C-41C9-9FE6-1729C8E59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EEC0724-1858-41EB-9BEE-F4E0A16D5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CD3F25E-127A-45DB-AE97-F5BFDED831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510B616-4D8A-447C-A0B4-E5B74C9EB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24A610F-E011-4BCC-9EF0-169F459F4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852D305-1E19-4A89-9CE5-18F776CD8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4515B0B-BBA7-42A1-9515-CBC18022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2718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22830-196F-48C9-B499-E269FF2B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6C4C0A0-0499-48E0-9808-4460D899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8C6D38-97D6-46FF-9D26-F1A64AE83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0C04F61-4A7B-435F-AD98-DB9845D4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50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1F4150-E538-428F-8DAE-F3A028B3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36CBD3-A61F-4ED0-BA50-B47915846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793E7E8-2670-437A-A13E-522EE788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0754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620D8-23BC-4705-AFC7-B4F02FB15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DD6B7F-DF1A-4ECB-A5B2-277E700FE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BA84A6-23D5-4655-8795-03CDFCCE1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EB0DE38-85D2-46C0-ACE5-F7ED1576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46D976-F48B-4D82-9580-BCB8FD5CB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471312-EB9E-4C02-83C0-7825C81C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049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1DC3EF-D3CC-46A0-8B03-F1B5170D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E88AABA-C7AC-45E6-956E-48160C34B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8D475AD-BABB-4D74-B96B-A4DAED64B1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B91196-A211-4032-A1DB-FF01D5DC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5896D4-5E27-45F5-919B-1B675EDC6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3AD53E-78DD-48FD-A402-D58A5E572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81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2C180-B16F-475F-A92D-36D04863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80C823-6749-4255-94F0-B67F4B507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B0D49B-CBEE-4D59-843D-6AA84C566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71719A-A330-4A9E-A0EB-29B2256DB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BE0E74F-DF2D-4E6A-B5C5-D681E977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803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8D76C9D-C207-4D49-BC40-7916B69F2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5A535F-7EC0-441A-9B1C-EF7D12F754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D2C242-7EFF-4885-9692-83E73809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86F02E-8B1D-4C95-989F-5DB9573F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AB08B5-D352-4065-83AE-3299E554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063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AD8AF10-183D-4DC5-891B-03427A4A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C93AF1-4820-4F9A-A27B-868D91C4F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C3AB-8C5B-4F87-A240-B48CCC0EA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6153F-6076-460B-AAF7-41676A114088}" type="datetimeFigureOut">
              <a:rPr lang="de-AT" smtClean="0"/>
              <a:t>22.10.2024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5412EE-EFCF-4591-8E11-6A69CC580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14042C-BCB5-4ACC-BD59-9D28501D6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0E8ED-2E68-4E51-8E2B-F6E4F856E78F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MSIPCMContentMarking" descr="{&quot;HashCode&quot;:501880789,&quot;Placement&quot;:&quot;Footer&quot;,&quot;Top&quot;:519.343,&quot;Left&quot;:0.0,&quot;SlideWidth&quot;:960,&quot;SlideHeight&quot;:540}">
            <a:extLst>
              <a:ext uri="{FF2B5EF4-FFF2-40B4-BE49-F238E27FC236}">
                <a16:creationId xmlns:a16="http://schemas.microsoft.com/office/drawing/2014/main" id="{BF1FC15C-E90D-4789-8BB1-8971CD4EA7FB}"/>
              </a:ext>
            </a:extLst>
          </p:cNvPr>
          <p:cNvSpPr txBox="1"/>
          <p:nvPr userDrawn="1"/>
        </p:nvSpPr>
        <p:spPr>
          <a:xfrm>
            <a:off x="0" y="6595656"/>
            <a:ext cx="1660130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e-AT" sz="1000">
                <a:solidFill>
                  <a:srgbClr val="FFC000"/>
                </a:solidFill>
                <a:latin typeface="Calibri" panose="020F0502020204030204" pitchFamily="34" charset="0"/>
              </a:rPr>
              <a:t>TLP gelb (Adressatenkreis)</a:t>
            </a:r>
          </a:p>
        </p:txBody>
      </p:sp>
    </p:spTree>
    <p:extLst>
      <p:ext uri="{BB962C8B-B14F-4D97-AF65-F5344CB8AC3E}">
        <p14:creationId xmlns:p14="http://schemas.microsoft.com/office/powerpoint/2010/main" val="33634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50">
            <a:extLst>
              <a:ext uri="{FF2B5EF4-FFF2-40B4-BE49-F238E27FC236}">
                <a16:creationId xmlns:a16="http://schemas.microsoft.com/office/drawing/2014/main" id="{C9265027-2236-48C2-84CF-301C384DF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559626"/>
            <a:ext cx="9906000" cy="5102249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E96307-6CCC-4547-8E97-B75358FAB26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E7B55D-36B5-4DF4-BEDF-DC69C66EF724}" type="datetime1">
              <a:rPr lang="en-US" smtClean="0"/>
              <a:pPr/>
              <a:t>10/22/2024</a:t>
            </a:fld>
            <a:endParaRPr lang="en-US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DDE231E6-5246-4C98-A6CA-EF089B6FED94}"/>
              </a:ext>
            </a:extLst>
          </p:cNvPr>
          <p:cNvSpPr/>
          <p:nvPr/>
        </p:nvSpPr>
        <p:spPr bwMode="auto">
          <a:xfrm>
            <a:off x="6368746" y="274420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58A54A0-E18D-4ED3-AC16-8DEDA17DA402}"/>
              </a:ext>
            </a:extLst>
          </p:cNvPr>
          <p:cNvSpPr/>
          <p:nvPr/>
        </p:nvSpPr>
        <p:spPr bwMode="auto">
          <a:xfrm>
            <a:off x="7611887" y="252586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2811B67-5BAC-4F78-B443-AD2CBDBA396C}"/>
              </a:ext>
            </a:extLst>
          </p:cNvPr>
          <p:cNvSpPr/>
          <p:nvPr/>
        </p:nvSpPr>
        <p:spPr bwMode="auto">
          <a:xfrm>
            <a:off x="9226472" y="212266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D252790-167B-4150-86A3-B17AD37E236B}"/>
              </a:ext>
            </a:extLst>
          </p:cNvPr>
          <p:cNvSpPr/>
          <p:nvPr/>
        </p:nvSpPr>
        <p:spPr bwMode="auto">
          <a:xfrm>
            <a:off x="9649598" y="222553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978CAA34-6C1F-4903-9809-042B5F23551C}"/>
              </a:ext>
            </a:extLst>
          </p:cNvPr>
          <p:cNvSpPr/>
          <p:nvPr/>
        </p:nvSpPr>
        <p:spPr bwMode="auto">
          <a:xfrm>
            <a:off x="5672243" y="385958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3DE7DAA-7D1E-41DB-B47E-8C40515ACFE3}"/>
              </a:ext>
            </a:extLst>
          </p:cNvPr>
          <p:cNvSpPr/>
          <p:nvPr/>
        </p:nvSpPr>
        <p:spPr bwMode="auto">
          <a:xfrm>
            <a:off x="3416723" y="473524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F32A9EA-E156-44C1-B367-E1F4CB782E60}"/>
              </a:ext>
            </a:extLst>
          </p:cNvPr>
          <p:cNvSpPr/>
          <p:nvPr/>
        </p:nvSpPr>
        <p:spPr bwMode="auto">
          <a:xfrm>
            <a:off x="6883823" y="630560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DAEC8BB4-7A23-424D-9576-41C24A553D20}"/>
              </a:ext>
            </a:extLst>
          </p:cNvPr>
          <p:cNvSpPr/>
          <p:nvPr/>
        </p:nvSpPr>
        <p:spPr bwMode="auto">
          <a:xfrm>
            <a:off x="6699120" y="632678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3030D34-86B3-49A0-ACD6-F787571ADE82}"/>
              </a:ext>
            </a:extLst>
          </p:cNvPr>
          <p:cNvSpPr/>
          <p:nvPr/>
        </p:nvSpPr>
        <p:spPr bwMode="auto">
          <a:xfrm>
            <a:off x="8111887" y="591952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394B274-874E-41E7-B301-78AF8F809447}"/>
              </a:ext>
            </a:extLst>
          </p:cNvPr>
          <p:cNvSpPr/>
          <p:nvPr/>
        </p:nvSpPr>
        <p:spPr bwMode="auto">
          <a:xfrm>
            <a:off x="9095480" y="600218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1132467D-F51F-4AB7-BF2B-E4B119E6B892}"/>
              </a:ext>
            </a:extLst>
          </p:cNvPr>
          <p:cNvSpPr/>
          <p:nvPr/>
        </p:nvSpPr>
        <p:spPr bwMode="auto">
          <a:xfrm>
            <a:off x="9574857" y="556392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626883F-92A3-487C-BACD-78D6ED6F5805}"/>
              </a:ext>
            </a:extLst>
          </p:cNvPr>
          <p:cNvSpPr/>
          <p:nvPr/>
        </p:nvSpPr>
        <p:spPr bwMode="auto">
          <a:xfrm>
            <a:off x="10739410" y="355289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3354E3ED-C9CD-41F9-A808-2330AAF799CB}"/>
              </a:ext>
            </a:extLst>
          </p:cNvPr>
          <p:cNvSpPr/>
          <p:nvPr/>
        </p:nvSpPr>
        <p:spPr bwMode="auto">
          <a:xfrm>
            <a:off x="8742168" y="4764706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8C9E9AA-CE11-446F-92D5-A7A61E2083A6}"/>
              </a:ext>
            </a:extLst>
          </p:cNvPr>
          <p:cNvSpPr/>
          <p:nvPr/>
        </p:nvSpPr>
        <p:spPr bwMode="auto">
          <a:xfrm>
            <a:off x="8772251" y="458316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64D035C2-BE34-4372-A72D-D4D3970DBCA1}"/>
              </a:ext>
            </a:extLst>
          </p:cNvPr>
          <p:cNvSpPr/>
          <p:nvPr/>
        </p:nvSpPr>
        <p:spPr bwMode="auto">
          <a:xfrm>
            <a:off x="8606865" y="4690538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7E283EC1-04C9-4EF9-913F-BE9FAA5556BD}"/>
              </a:ext>
            </a:extLst>
          </p:cNvPr>
          <p:cNvSpPr/>
          <p:nvPr/>
        </p:nvSpPr>
        <p:spPr bwMode="auto">
          <a:xfrm>
            <a:off x="7330863" y="440568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697D97EE-0152-4AFF-B950-16C2DFD4DE17}"/>
              </a:ext>
            </a:extLst>
          </p:cNvPr>
          <p:cNvSpPr/>
          <p:nvPr/>
        </p:nvSpPr>
        <p:spPr bwMode="auto">
          <a:xfrm>
            <a:off x="7567626" y="437588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57DD3DE1-D9B4-4DC5-96EB-D5E0D155D56C}"/>
              </a:ext>
            </a:extLst>
          </p:cNvPr>
          <p:cNvSpPr/>
          <p:nvPr/>
        </p:nvSpPr>
        <p:spPr bwMode="auto">
          <a:xfrm>
            <a:off x="7563608" y="449000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5CC8FFC-B768-48F8-827F-1268B12ACA02}"/>
              </a:ext>
            </a:extLst>
          </p:cNvPr>
          <p:cNvSpPr/>
          <p:nvPr/>
        </p:nvSpPr>
        <p:spPr bwMode="auto">
          <a:xfrm>
            <a:off x="10097050" y="292131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1848E9F3-0724-4492-957C-B66FE6B388F6}"/>
              </a:ext>
            </a:extLst>
          </p:cNvPr>
          <p:cNvSpPr/>
          <p:nvPr/>
        </p:nvSpPr>
        <p:spPr bwMode="auto">
          <a:xfrm>
            <a:off x="9679680" y="291837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E1A1CA0-94F5-4174-B2B5-3377A9A59272}"/>
              </a:ext>
            </a:extLst>
          </p:cNvPr>
          <p:cNvSpPr/>
          <p:nvPr/>
        </p:nvSpPr>
        <p:spPr bwMode="auto">
          <a:xfrm>
            <a:off x="7797195" y="335329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DF2A0C4-5925-41AB-BA9E-4BBCE96E58E5}"/>
              </a:ext>
            </a:extLst>
          </p:cNvPr>
          <p:cNvSpPr/>
          <p:nvPr/>
        </p:nvSpPr>
        <p:spPr bwMode="auto">
          <a:xfrm>
            <a:off x="8050225" y="337067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4A8D2CD-F057-4072-8C04-B78122779C8C}"/>
              </a:ext>
            </a:extLst>
          </p:cNvPr>
          <p:cNvSpPr/>
          <p:nvPr/>
        </p:nvSpPr>
        <p:spPr bwMode="auto">
          <a:xfrm>
            <a:off x="8172450" y="3295893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43D7295-573B-40E4-AEF4-1D4BE730B080}"/>
              </a:ext>
            </a:extLst>
          </p:cNvPr>
          <p:cNvSpPr/>
          <p:nvPr/>
        </p:nvSpPr>
        <p:spPr bwMode="auto">
          <a:xfrm>
            <a:off x="8324675" y="329506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E3DF1BEA-44CE-4D27-BEB3-42AE6F1EC43B}"/>
              </a:ext>
            </a:extLst>
          </p:cNvPr>
          <p:cNvSpPr/>
          <p:nvPr/>
        </p:nvSpPr>
        <p:spPr bwMode="auto">
          <a:xfrm>
            <a:off x="8593085" y="312977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A6DA1BDE-8BA2-45D1-A04F-32A6DCEF77E7}"/>
              </a:ext>
            </a:extLst>
          </p:cNvPr>
          <p:cNvSpPr/>
          <p:nvPr/>
        </p:nvSpPr>
        <p:spPr bwMode="auto">
          <a:xfrm>
            <a:off x="8742168" y="312425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F29F39E1-1735-41D4-86B1-B98A777AEE74}"/>
              </a:ext>
            </a:extLst>
          </p:cNvPr>
          <p:cNvSpPr/>
          <p:nvPr/>
        </p:nvSpPr>
        <p:spPr bwMode="auto">
          <a:xfrm>
            <a:off x="8822653" y="312399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B8F9A938-776F-4435-83EA-257A8583953A}"/>
              </a:ext>
            </a:extLst>
          </p:cNvPr>
          <p:cNvSpPr/>
          <p:nvPr/>
        </p:nvSpPr>
        <p:spPr bwMode="auto">
          <a:xfrm>
            <a:off x="9649597" y="411075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DA37AC04-71EC-41E3-87A3-C59B884CA305}"/>
              </a:ext>
            </a:extLst>
          </p:cNvPr>
          <p:cNvSpPr/>
          <p:nvPr/>
        </p:nvSpPr>
        <p:spPr bwMode="auto">
          <a:xfrm>
            <a:off x="10172418" y="406032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8CDD1771-2890-47A3-A9CA-79FFD5876012}"/>
              </a:ext>
            </a:extLst>
          </p:cNvPr>
          <p:cNvSpPr/>
          <p:nvPr/>
        </p:nvSpPr>
        <p:spPr bwMode="auto">
          <a:xfrm>
            <a:off x="6537354" y="354273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5697D13D-5BD8-4219-A311-DBB3903C05B4}"/>
              </a:ext>
            </a:extLst>
          </p:cNvPr>
          <p:cNvSpPr/>
          <p:nvPr/>
        </p:nvSpPr>
        <p:spPr bwMode="auto">
          <a:xfrm>
            <a:off x="6709280" y="341792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49B36823-9C6D-4838-BA2A-90E76A65FC15}"/>
              </a:ext>
            </a:extLst>
          </p:cNvPr>
          <p:cNvSpPr/>
          <p:nvPr/>
        </p:nvSpPr>
        <p:spPr bwMode="auto">
          <a:xfrm>
            <a:off x="6862404" y="335163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43C37FE4-E07D-4AA6-8FA8-E1E706890897}"/>
              </a:ext>
            </a:extLst>
          </p:cNvPr>
          <p:cNvSpPr/>
          <p:nvPr/>
        </p:nvSpPr>
        <p:spPr bwMode="auto">
          <a:xfrm>
            <a:off x="7330863" y="322916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F383BE22-5B9C-4383-9900-28EE5E10B00E}"/>
              </a:ext>
            </a:extLst>
          </p:cNvPr>
          <p:cNvSpPr/>
          <p:nvPr/>
        </p:nvSpPr>
        <p:spPr bwMode="auto">
          <a:xfrm>
            <a:off x="4570315" y="4563723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60B9142B-87ED-4A91-A816-9A58D8205275}"/>
              </a:ext>
            </a:extLst>
          </p:cNvPr>
          <p:cNvSpPr txBox="1"/>
          <p:nvPr/>
        </p:nvSpPr>
        <p:spPr>
          <a:xfrm>
            <a:off x="4671120" y="413016"/>
            <a:ext cx="5044440" cy="1050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400" b="1" spc="-5" dirty="0">
                <a:solidFill>
                  <a:prstClr val="black"/>
                </a:solidFill>
                <a:latin typeface="LTFrutiger Next Regular"/>
                <a:ea typeface="+mn-ea"/>
                <a:cs typeface="LTFrutiger Next Regular"/>
              </a:rPr>
              <a:t>aktive</a:t>
            </a:r>
            <a:r>
              <a:rPr kumimoji="0" lang="de-AT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TFrutiger Next Regular"/>
                <a:ea typeface="+mn-ea"/>
                <a:cs typeface="LTFrutiger Next Regular"/>
              </a:rPr>
              <a:t> HOA/FOA/SOA (Basis-CP)  </a:t>
            </a: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TFrutiger Next Regular"/>
                <a:ea typeface="+mn-ea"/>
                <a:cs typeface="LTFrutiger Next Regular"/>
              </a:rPr>
              <a:t>aktive </a:t>
            </a:r>
            <a:r>
              <a:rPr kumimoji="0" lang="de-AT" sz="1400" b="1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TFrutiger Next Regular"/>
                <a:ea typeface="+mn-ea"/>
                <a:cs typeface="LTFrutiger Next Regular"/>
              </a:rPr>
              <a:t>ZLCP Standorte</a:t>
            </a:r>
            <a:endParaRPr kumimoji="0" lang="de-AT" sz="1400" b="1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TFrutiger Next Regular"/>
              <a:ea typeface="+mn-ea"/>
              <a:cs typeface="LTFrutiger Next Regular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5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1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TFrutiger Next Regular"/>
                <a:ea typeface="+mn-ea"/>
                <a:cs typeface="LTFrutiger Next Regular"/>
              </a:rPr>
              <a:t>Inbetriebnahme 2025ff</a:t>
            </a:r>
            <a:endParaRPr kumimoji="0" lang="de-A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TFrutiger Next Regular"/>
              <a:ea typeface="+mn-ea"/>
              <a:cs typeface="LTFrutiger Next Regular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CD2CACBC-1328-4969-9E4E-A2A69F824F15}"/>
              </a:ext>
            </a:extLst>
          </p:cNvPr>
          <p:cNvSpPr/>
          <p:nvPr/>
        </p:nvSpPr>
        <p:spPr bwMode="auto">
          <a:xfrm>
            <a:off x="4505176" y="915543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5FE23D76-7001-4A2A-9084-A4784B7F94CF}"/>
              </a:ext>
            </a:extLst>
          </p:cNvPr>
          <p:cNvSpPr/>
          <p:nvPr/>
        </p:nvSpPr>
        <p:spPr bwMode="auto">
          <a:xfrm>
            <a:off x="4505176" y="581077"/>
            <a:ext cx="100805" cy="94488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E2F92A3A-104E-44B5-BEC1-578E2E994285}"/>
              </a:ext>
            </a:extLst>
          </p:cNvPr>
          <p:cNvSpPr/>
          <p:nvPr/>
        </p:nvSpPr>
        <p:spPr bwMode="auto">
          <a:xfrm>
            <a:off x="4505176" y="1250009"/>
            <a:ext cx="100805" cy="94488"/>
          </a:xfrm>
          <a:prstGeom prst="ellipse">
            <a:avLst/>
          </a:prstGeom>
          <a:solidFill>
            <a:srgbClr val="805C9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20D83CE0-9578-41AE-9C2E-86BC521F2A93}"/>
              </a:ext>
            </a:extLst>
          </p:cNvPr>
          <p:cNvSpPr/>
          <p:nvPr/>
        </p:nvSpPr>
        <p:spPr bwMode="auto">
          <a:xfrm>
            <a:off x="7551989" y="3087277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11D8E8FB-FF65-4635-AE90-EB4E78CBDC5D}"/>
              </a:ext>
            </a:extLst>
          </p:cNvPr>
          <p:cNvSpPr/>
          <p:nvPr/>
        </p:nvSpPr>
        <p:spPr bwMode="auto">
          <a:xfrm>
            <a:off x="7586486" y="3097284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608B6009-90B5-443B-A6C8-78E4686657A5}"/>
              </a:ext>
            </a:extLst>
          </p:cNvPr>
          <p:cNvSpPr/>
          <p:nvPr/>
        </p:nvSpPr>
        <p:spPr bwMode="auto">
          <a:xfrm>
            <a:off x="10744124" y="304335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26206F0D-8A31-4518-8E63-7E44D18FEDF5}"/>
              </a:ext>
            </a:extLst>
          </p:cNvPr>
          <p:cNvSpPr/>
          <p:nvPr/>
        </p:nvSpPr>
        <p:spPr bwMode="auto">
          <a:xfrm>
            <a:off x="7687291" y="506150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091F5A84-0559-4B7E-959E-9046537084B0}"/>
              </a:ext>
            </a:extLst>
          </p:cNvPr>
          <p:cNvSpPr/>
          <p:nvPr/>
        </p:nvSpPr>
        <p:spPr bwMode="auto">
          <a:xfrm>
            <a:off x="6427266" y="591952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734D4A96-F362-4153-A70B-5E0DDB94AAD1}"/>
              </a:ext>
            </a:extLst>
          </p:cNvPr>
          <p:cNvSpPr/>
          <p:nvPr/>
        </p:nvSpPr>
        <p:spPr bwMode="auto">
          <a:xfrm>
            <a:off x="1386663" y="4747735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78B5C94A-2D92-41FA-B9DA-A1234D062636}"/>
              </a:ext>
            </a:extLst>
          </p:cNvPr>
          <p:cNvSpPr/>
          <p:nvPr/>
        </p:nvSpPr>
        <p:spPr bwMode="auto">
          <a:xfrm>
            <a:off x="1336260" y="506150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54D312DB-A326-458A-953C-AB704D58E68A}"/>
              </a:ext>
            </a:extLst>
          </p:cNvPr>
          <p:cNvSpPr/>
          <p:nvPr/>
        </p:nvSpPr>
        <p:spPr bwMode="auto">
          <a:xfrm>
            <a:off x="10122015" y="3276404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7B638DD0-5429-4477-B56E-A1DF429D08EE}"/>
              </a:ext>
            </a:extLst>
          </p:cNvPr>
          <p:cNvSpPr/>
          <p:nvPr/>
        </p:nvSpPr>
        <p:spPr bwMode="auto">
          <a:xfrm>
            <a:off x="10093032" y="3323648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5D2B068D-A4BC-40F5-B8FA-D06413896CB7}"/>
              </a:ext>
            </a:extLst>
          </p:cNvPr>
          <p:cNvSpPr/>
          <p:nvPr/>
        </p:nvSpPr>
        <p:spPr bwMode="auto">
          <a:xfrm>
            <a:off x="5965916" y="4794979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5" name="Grafik 64" descr="Ein Bild, das Karte enthält.&#10;&#10;Automatisch generierte Beschreibung">
            <a:extLst>
              <a:ext uri="{FF2B5EF4-FFF2-40B4-BE49-F238E27FC236}">
                <a16:creationId xmlns:a16="http://schemas.microsoft.com/office/drawing/2014/main" id="{4BB5DA45-4951-4E9C-8551-DFB41B381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88" y="167171"/>
            <a:ext cx="3755841" cy="3602333"/>
          </a:xfrm>
          <a:prstGeom prst="rect">
            <a:avLst/>
          </a:prstGeom>
        </p:spPr>
      </p:pic>
      <p:sp>
        <p:nvSpPr>
          <p:cNvPr id="66" name="Ellipse 65">
            <a:extLst>
              <a:ext uri="{FF2B5EF4-FFF2-40B4-BE49-F238E27FC236}">
                <a16:creationId xmlns:a16="http://schemas.microsoft.com/office/drawing/2014/main" id="{E03B9AC7-B43A-41BC-BBF9-EC6B4597879A}"/>
              </a:ext>
            </a:extLst>
          </p:cNvPr>
          <p:cNvSpPr/>
          <p:nvPr/>
        </p:nvSpPr>
        <p:spPr bwMode="auto">
          <a:xfrm>
            <a:off x="2074034" y="71409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  <a:cs typeface="ＭＳ Ｐゴシック" charset="-128"/>
              </a:rPr>
              <a:t>  </a:t>
            </a:r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61074D37-2405-4E4A-98F7-25CA126DC329}"/>
              </a:ext>
            </a:extLst>
          </p:cNvPr>
          <p:cNvSpPr/>
          <p:nvPr/>
        </p:nvSpPr>
        <p:spPr bwMode="auto">
          <a:xfrm>
            <a:off x="2102720" y="279533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15866780-3219-4A07-9119-94376FBB6592}"/>
              </a:ext>
            </a:extLst>
          </p:cNvPr>
          <p:cNvSpPr/>
          <p:nvPr/>
        </p:nvSpPr>
        <p:spPr bwMode="auto">
          <a:xfrm>
            <a:off x="2352905" y="2525860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2BB5639D-3D81-4A9D-8DD0-AD25D1EBD6B6}"/>
              </a:ext>
            </a:extLst>
          </p:cNvPr>
          <p:cNvSpPr/>
          <p:nvPr/>
        </p:nvSpPr>
        <p:spPr bwMode="auto">
          <a:xfrm>
            <a:off x="372220" y="197786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A438042C-28F4-4E53-9811-6AC30F933F30}"/>
              </a:ext>
            </a:extLst>
          </p:cNvPr>
          <p:cNvSpPr/>
          <p:nvPr/>
        </p:nvSpPr>
        <p:spPr bwMode="auto">
          <a:xfrm>
            <a:off x="8881444" y="5420312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B8EC8166-2A8A-4DCE-ADAB-4F2BCD01C447}"/>
              </a:ext>
            </a:extLst>
          </p:cNvPr>
          <p:cNvSpPr/>
          <p:nvPr/>
        </p:nvSpPr>
        <p:spPr bwMode="auto">
          <a:xfrm flipV="1">
            <a:off x="10386818" y="3954069"/>
            <a:ext cx="64800" cy="64800"/>
          </a:xfrm>
          <a:prstGeom prst="ellipse">
            <a:avLst/>
          </a:prstGeom>
          <a:solidFill>
            <a:srgbClr val="4E318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4AFBA398-A4AC-4974-91C6-4013262B1AB9}"/>
              </a:ext>
            </a:extLst>
          </p:cNvPr>
          <p:cNvSpPr/>
          <p:nvPr/>
        </p:nvSpPr>
        <p:spPr bwMode="auto">
          <a:xfrm>
            <a:off x="2515987" y="2573104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C7A3A5C2-9ECE-44FB-BD76-F0B2D0E7A319}"/>
              </a:ext>
            </a:extLst>
          </p:cNvPr>
          <p:cNvSpPr/>
          <p:nvPr/>
        </p:nvSpPr>
        <p:spPr bwMode="auto">
          <a:xfrm>
            <a:off x="9804904" y="3157228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8292344A-0D12-478A-8825-C3A93D7EA58D}"/>
              </a:ext>
            </a:extLst>
          </p:cNvPr>
          <p:cNvSpPr/>
          <p:nvPr/>
        </p:nvSpPr>
        <p:spPr bwMode="auto">
          <a:xfrm>
            <a:off x="3739886" y="5355751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F981EC3-1697-B597-132B-B2ED4ED59A21}"/>
              </a:ext>
            </a:extLst>
          </p:cNvPr>
          <p:cNvSpPr/>
          <p:nvPr/>
        </p:nvSpPr>
        <p:spPr bwMode="auto">
          <a:xfrm>
            <a:off x="9992227" y="3188658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D1081145-9003-A246-1DC1-9F512BF41E34}"/>
              </a:ext>
            </a:extLst>
          </p:cNvPr>
          <p:cNvSpPr/>
          <p:nvPr/>
        </p:nvSpPr>
        <p:spPr bwMode="auto">
          <a:xfrm>
            <a:off x="8822652" y="5712316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8522604-A3DE-C126-3D28-791DE7B1169F}"/>
              </a:ext>
            </a:extLst>
          </p:cNvPr>
          <p:cNvSpPr/>
          <p:nvPr/>
        </p:nvSpPr>
        <p:spPr bwMode="auto">
          <a:xfrm>
            <a:off x="8628818" y="5825033"/>
            <a:ext cx="100805" cy="94488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1C26F65-17E7-BA21-8C52-63765F343AB8}"/>
              </a:ext>
            </a:extLst>
          </p:cNvPr>
          <p:cNvSpPr/>
          <p:nvPr/>
        </p:nvSpPr>
        <p:spPr bwMode="auto">
          <a:xfrm>
            <a:off x="8277462" y="5935798"/>
            <a:ext cx="75697" cy="78211"/>
          </a:xfrm>
          <a:prstGeom prst="ellipse">
            <a:avLst/>
          </a:prstGeom>
          <a:solidFill>
            <a:srgbClr val="005B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3CA350D-B327-0447-8DF4-69858D517854}"/>
              </a:ext>
            </a:extLst>
          </p:cNvPr>
          <p:cNvSpPr/>
          <p:nvPr/>
        </p:nvSpPr>
        <p:spPr bwMode="auto">
          <a:xfrm>
            <a:off x="1386662" y="4560404"/>
            <a:ext cx="71376" cy="69229"/>
          </a:xfrm>
          <a:prstGeom prst="ellipse">
            <a:avLst/>
          </a:prstGeom>
          <a:solidFill>
            <a:srgbClr val="015B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67E867A-EE9E-4E95-5EAC-42CFC51DBDF0}"/>
              </a:ext>
            </a:extLst>
          </p:cNvPr>
          <p:cNvSpPr/>
          <p:nvPr/>
        </p:nvSpPr>
        <p:spPr bwMode="auto">
          <a:xfrm>
            <a:off x="6948940" y="6096675"/>
            <a:ext cx="71376" cy="69229"/>
          </a:xfrm>
          <a:prstGeom prst="ellipse">
            <a:avLst/>
          </a:prstGeom>
          <a:solidFill>
            <a:srgbClr val="015B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A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5583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4B253DFB71714FB5371A716A19F2C7" ma:contentTypeVersion="4" ma:contentTypeDescription="Ein neues Dokument erstellen." ma:contentTypeScope="" ma:versionID="0d44a0657ca56c4fd11463f0f1a5af30">
  <xsd:schema xmlns:xsd="http://www.w3.org/2001/XMLSchema" xmlns:xs="http://www.w3.org/2001/XMLSchema" xmlns:p="http://schemas.microsoft.com/office/2006/metadata/properties" xmlns:ns2="9604e99a-77dc-40fb-a5a2-78b8138e1e1a" targetNamespace="http://schemas.microsoft.com/office/2006/metadata/properties" ma:root="true" ma:fieldsID="5304fd3c92be6e6225fea8207aac133d" ns2:_="">
    <xsd:import namespace="9604e99a-77dc-40fb-a5a2-78b8138e1e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4e99a-77dc-40fb-a5a2-78b8138e1e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B90BBD-75AF-4581-8EF0-799E273C7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04e99a-77dc-40fb-a5a2-78b8138e1e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A8DB85-D1EF-4691-819D-09964A7A48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cda0c22-3e77-43b9-8faf-0bad2baf7893}" enabled="1" method="Standard" siteId="{085c0b65-6a84-4006-851e-5faa7ec536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LTFrutiger Next Regular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Schifboeck Guenther (INFRA.BS)</dc:creator>
  <cp:lastModifiedBy>Kurzmann Julia (INFRA.Netzzugang)</cp:lastModifiedBy>
  <cp:revision>15</cp:revision>
  <dcterms:created xsi:type="dcterms:W3CDTF">2021-10-29T12:45:04Z</dcterms:created>
  <dcterms:modified xsi:type="dcterms:W3CDTF">2024-10-22T04:53:03Z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da0c22-3e77-43b9-8faf-0bad2baf7893_Enabled">
    <vt:lpwstr>true</vt:lpwstr>
  </property>
  <property fmtid="{D5CDD505-2E9C-101B-9397-08002B2CF9AE}" pid="3" name="MSIP_Label_0cda0c22-3e77-43b9-8faf-0bad2baf7893_SetDate">
    <vt:lpwstr>2022-10-12T04:33:00Z</vt:lpwstr>
  </property>
  <property fmtid="{D5CDD505-2E9C-101B-9397-08002B2CF9AE}" pid="4" name="MSIP_Label_0cda0c22-3e77-43b9-8faf-0bad2baf7893_Method">
    <vt:lpwstr>Standard</vt:lpwstr>
  </property>
  <property fmtid="{D5CDD505-2E9C-101B-9397-08002B2CF9AE}" pid="5" name="MSIP_Label_0cda0c22-3e77-43b9-8faf-0bad2baf7893_Name">
    <vt:lpwstr>TLP gelb</vt:lpwstr>
  </property>
  <property fmtid="{D5CDD505-2E9C-101B-9397-08002B2CF9AE}" pid="6" name="MSIP_Label_0cda0c22-3e77-43b9-8faf-0bad2baf7893_SiteId">
    <vt:lpwstr>085c0b65-6a84-4006-851e-5faa7ec5367e</vt:lpwstr>
  </property>
  <property fmtid="{D5CDD505-2E9C-101B-9397-08002B2CF9AE}" pid="7" name="MSIP_Label_0cda0c22-3e77-43b9-8faf-0bad2baf7893_ActionId">
    <vt:lpwstr>525ade64-a602-4108-b836-6457e5e9fe17</vt:lpwstr>
  </property>
  <property fmtid="{D5CDD505-2E9C-101B-9397-08002B2CF9AE}" pid="8" name="MSIP_Label_0cda0c22-3e77-43b9-8faf-0bad2baf7893_ContentBits">
    <vt:lpwstr>2</vt:lpwstr>
  </property>
</Properties>
</file>